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8" r:id="rId6"/>
    <p:sldId id="313" r:id="rId7"/>
    <p:sldId id="330" r:id="rId8"/>
    <p:sldId id="329" r:id="rId9"/>
    <p:sldId id="319" r:id="rId10"/>
    <p:sldId id="318" r:id="rId11"/>
    <p:sldId id="331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EEC201-E0D8-418B-8801-222183C7A84A}" v="488" dt="2019-11-18T17:56:26.4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61812" autoAdjust="0"/>
  </p:normalViewPr>
  <p:slideViewPr>
    <p:cSldViewPr>
      <p:cViewPr varScale="1">
        <p:scale>
          <a:sx n="53" d="100"/>
          <a:sy n="53" d="100"/>
        </p:scale>
        <p:origin x="233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ne Luijten" userId="0336941d-f588-4011-af11-f0c1a7439c34" providerId="ADAL" clId="{D1EEC201-E0D8-418B-8801-222183C7A84A}"/>
    <pc:docChg chg="undo custSel addSld delSld modSld">
      <pc:chgData name="Eline Luijten" userId="0336941d-f588-4011-af11-f0c1a7439c34" providerId="ADAL" clId="{D1EEC201-E0D8-418B-8801-222183C7A84A}" dt="2019-11-25T07:42:21.561" v="1353" actId="1076"/>
      <pc:docMkLst>
        <pc:docMk/>
      </pc:docMkLst>
      <pc:sldChg chg="modSp">
        <pc:chgData name="Eline Luijten" userId="0336941d-f588-4011-af11-f0c1a7439c34" providerId="ADAL" clId="{D1EEC201-E0D8-418B-8801-222183C7A84A}" dt="2019-11-25T07:41:57.809" v="1336" actId="20577"/>
        <pc:sldMkLst>
          <pc:docMk/>
          <pc:sldMk cId="409206834" sldId="318"/>
        </pc:sldMkLst>
        <pc:spChg chg="mod">
          <ac:chgData name="Eline Luijten" userId="0336941d-f588-4011-af11-f0c1a7439c34" providerId="ADAL" clId="{D1EEC201-E0D8-418B-8801-222183C7A84A}" dt="2019-11-25T07:41:57.809" v="1336" actId="20577"/>
          <ac:spMkLst>
            <pc:docMk/>
            <pc:sldMk cId="409206834" sldId="318"/>
            <ac:spMk id="2" creationId="{00000000-0000-0000-0000-000000000000}"/>
          </ac:spMkLst>
        </pc:spChg>
      </pc:sldChg>
      <pc:sldChg chg="modSp">
        <pc:chgData name="Eline Luijten" userId="0336941d-f588-4011-af11-f0c1a7439c34" providerId="ADAL" clId="{D1EEC201-E0D8-418B-8801-222183C7A84A}" dt="2019-11-18T17:47:34.983" v="224" actId="27636"/>
        <pc:sldMkLst>
          <pc:docMk/>
          <pc:sldMk cId="1363395839" sldId="330"/>
        </pc:sldMkLst>
        <pc:spChg chg="mod">
          <ac:chgData name="Eline Luijten" userId="0336941d-f588-4011-af11-f0c1a7439c34" providerId="ADAL" clId="{D1EEC201-E0D8-418B-8801-222183C7A84A}" dt="2019-11-18T17:47:34.983" v="224" actId="27636"/>
          <ac:spMkLst>
            <pc:docMk/>
            <pc:sldMk cId="1363395839" sldId="330"/>
            <ac:spMk id="3" creationId="{127AD399-516D-43F2-957C-6B33D168A89B}"/>
          </ac:spMkLst>
        </pc:spChg>
      </pc:sldChg>
      <pc:sldChg chg="addSp delSp modSp add mod setBg">
        <pc:chgData name="Eline Luijten" userId="0336941d-f588-4011-af11-f0c1a7439c34" providerId="ADAL" clId="{D1EEC201-E0D8-418B-8801-222183C7A84A}" dt="2019-11-25T07:42:21.561" v="1353" actId="1076"/>
        <pc:sldMkLst>
          <pc:docMk/>
          <pc:sldMk cId="2723826894" sldId="331"/>
        </pc:sldMkLst>
        <pc:spChg chg="mod">
          <ac:chgData name="Eline Luijten" userId="0336941d-f588-4011-af11-f0c1a7439c34" providerId="ADAL" clId="{D1EEC201-E0D8-418B-8801-222183C7A84A}" dt="2019-11-18T17:55:08.335" v="496" actId="26606"/>
          <ac:spMkLst>
            <pc:docMk/>
            <pc:sldMk cId="2723826894" sldId="331"/>
            <ac:spMk id="2" creationId="{62F1B055-745D-460B-BEE1-7E836986123E}"/>
          </ac:spMkLst>
        </pc:spChg>
        <pc:spChg chg="del mod">
          <ac:chgData name="Eline Luijten" userId="0336941d-f588-4011-af11-f0c1a7439c34" providerId="ADAL" clId="{D1EEC201-E0D8-418B-8801-222183C7A84A}" dt="2019-11-18T17:50:33.483" v="368" actId="26606"/>
          <ac:spMkLst>
            <pc:docMk/>
            <pc:sldMk cId="2723826894" sldId="331"/>
            <ac:spMk id="3" creationId="{49062DFE-2E5F-4BB1-8A7F-A7FAD260AB32}"/>
          </ac:spMkLst>
        </pc:spChg>
        <pc:spChg chg="add del mod">
          <ac:chgData name="Eline Luijten" userId="0336941d-f588-4011-af11-f0c1a7439c34" providerId="ADAL" clId="{D1EEC201-E0D8-418B-8801-222183C7A84A}" dt="2019-11-18T17:52:28.232" v="378"/>
          <ac:spMkLst>
            <pc:docMk/>
            <pc:sldMk cId="2723826894" sldId="331"/>
            <ac:spMk id="6" creationId="{C985FEBB-17AD-4A93-84CF-043DCA911A10}"/>
          </ac:spMkLst>
        </pc:spChg>
        <pc:spChg chg="add del mod">
          <ac:chgData name="Eline Luijten" userId="0336941d-f588-4011-af11-f0c1a7439c34" providerId="ADAL" clId="{D1EEC201-E0D8-418B-8801-222183C7A84A}" dt="2019-11-25T07:42:21.561" v="1353" actId="1076"/>
          <ac:spMkLst>
            <pc:docMk/>
            <pc:sldMk cId="2723826894" sldId="331"/>
            <ac:spMk id="9" creationId="{C025CD2A-8EA9-4FBA-8B4F-888D21BB29E5}"/>
          </ac:spMkLst>
        </pc:spChg>
        <pc:spChg chg="add del">
          <ac:chgData name="Eline Luijten" userId="0336941d-f588-4011-af11-f0c1a7439c34" providerId="ADAL" clId="{D1EEC201-E0D8-418B-8801-222183C7A84A}" dt="2019-11-18T17:52:32.674" v="381" actId="26606"/>
          <ac:spMkLst>
            <pc:docMk/>
            <pc:sldMk cId="2723826894" sldId="331"/>
            <ac:spMk id="10" creationId="{C607803A-4E99-444E-94F7-8785CDDF5849}"/>
          </ac:spMkLst>
        </pc:spChg>
        <pc:spChg chg="add del">
          <ac:chgData name="Eline Luijten" userId="0336941d-f588-4011-af11-f0c1a7439c34" providerId="ADAL" clId="{D1EEC201-E0D8-418B-8801-222183C7A84A}" dt="2019-11-18T17:52:32.674" v="381" actId="26606"/>
          <ac:spMkLst>
            <pc:docMk/>
            <pc:sldMk cId="2723826894" sldId="331"/>
            <ac:spMk id="12" creationId="{2989BE6A-C309-418E-8ADD-1616A980570D}"/>
          </ac:spMkLst>
        </pc:spChg>
        <pc:spChg chg="add del">
          <ac:chgData name="Eline Luijten" userId="0336941d-f588-4011-af11-f0c1a7439c34" providerId="ADAL" clId="{D1EEC201-E0D8-418B-8801-222183C7A84A}" dt="2019-11-18T17:55:08.335" v="496" actId="26606"/>
          <ac:spMkLst>
            <pc:docMk/>
            <pc:sldMk cId="2723826894" sldId="331"/>
            <ac:spMk id="17" creationId="{A4AC5506-6312-4701-8D3C-40187889A947}"/>
          </ac:spMkLst>
        </pc:spChg>
        <pc:spChg chg="add del">
          <ac:chgData name="Eline Luijten" userId="0336941d-f588-4011-af11-f0c1a7439c34" providerId="ADAL" clId="{D1EEC201-E0D8-418B-8801-222183C7A84A}" dt="2019-11-18T17:55:08.335" v="496" actId="26606"/>
          <ac:spMkLst>
            <pc:docMk/>
            <pc:sldMk cId="2723826894" sldId="331"/>
            <ac:spMk id="21" creationId="{DA17E7EF-9C08-44B1-9D31-2EA6F516F4F0}"/>
          </ac:spMkLst>
        </pc:spChg>
        <pc:spChg chg="add del">
          <ac:chgData name="Eline Luijten" userId="0336941d-f588-4011-af11-f0c1a7439c34" providerId="ADAL" clId="{D1EEC201-E0D8-418B-8801-222183C7A84A}" dt="2019-11-18T17:55:08.335" v="496" actId="26606"/>
          <ac:spMkLst>
            <pc:docMk/>
            <pc:sldMk cId="2723826894" sldId="331"/>
            <ac:spMk id="24" creationId="{A2AEA782-0EA4-42E9-871D-7401D6A09739}"/>
          </ac:spMkLst>
        </pc:spChg>
        <pc:spChg chg="add del">
          <ac:chgData name="Eline Luijten" userId="0336941d-f588-4011-af11-f0c1a7439c34" providerId="ADAL" clId="{D1EEC201-E0D8-418B-8801-222183C7A84A}" dt="2019-11-18T17:55:08.335" v="496" actId="26606"/>
          <ac:spMkLst>
            <pc:docMk/>
            <pc:sldMk cId="2723826894" sldId="331"/>
            <ac:spMk id="26" creationId="{B0992639-1CDA-4FE6-BB95-E13221490740}"/>
          </ac:spMkLst>
        </pc:spChg>
        <pc:graphicFrameChg chg="add del mod ord modGraphic">
          <ac:chgData name="Eline Luijten" userId="0336941d-f588-4011-af11-f0c1a7439c34" providerId="ADAL" clId="{D1EEC201-E0D8-418B-8801-222183C7A84A}" dt="2019-11-18T17:52:21.442" v="377" actId="478"/>
          <ac:graphicFrameMkLst>
            <pc:docMk/>
            <pc:sldMk cId="2723826894" sldId="331"/>
            <ac:graphicFrameMk id="5" creationId="{8D5A6678-FA21-4EAE-8740-50F447E469D7}"/>
          </ac:graphicFrameMkLst>
        </pc:graphicFrameChg>
        <pc:picChg chg="add del mod">
          <ac:chgData name="Eline Luijten" userId="0336941d-f588-4011-af11-f0c1a7439c34" providerId="ADAL" clId="{D1EEC201-E0D8-418B-8801-222183C7A84A}" dt="2019-11-18T17:52:12.432" v="376" actId="478"/>
          <ac:picMkLst>
            <pc:docMk/>
            <pc:sldMk cId="2723826894" sldId="331"/>
            <ac:picMk id="4" creationId="{C33C9CD0-4865-410D-9803-D172D21C4985}"/>
          </ac:picMkLst>
        </pc:picChg>
        <pc:picChg chg="add mod">
          <ac:chgData name="Eline Luijten" userId="0336941d-f588-4011-af11-f0c1a7439c34" providerId="ADAL" clId="{D1EEC201-E0D8-418B-8801-222183C7A84A}" dt="2019-11-18T17:58:33.064" v="1320" actId="14861"/>
          <ac:picMkLst>
            <pc:docMk/>
            <pc:sldMk cId="2723826894" sldId="331"/>
            <ac:picMk id="8" creationId="{2DDB53D4-4A02-445B-844B-97C7B2586460}"/>
          </ac:picMkLst>
        </pc:picChg>
      </pc:sldChg>
    </pc:docChg>
  </pc:docChgLst>
  <pc:docChgLst>
    <pc:chgData name="Eline Luijten" userId="0336941d-f588-4011-af11-f0c1a7439c34" providerId="ADAL" clId="{3602693F-467E-4F01-94A0-54351E265E29}"/>
    <pc:docChg chg="undo addSld modSld">
      <pc:chgData name="Eline Luijten" userId="0336941d-f588-4011-af11-f0c1a7439c34" providerId="ADAL" clId="{3602693F-467E-4F01-94A0-54351E265E29}" dt="2019-11-18T17:45:24.670" v="19" actId="20577"/>
      <pc:docMkLst>
        <pc:docMk/>
      </pc:docMkLst>
      <pc:sldChg chg="modSp">
        <pc:chgData name="Eline Luijten" userId="0336941d-f588-4011-af11-f0c1a7439c34" providerId="ADAL" clId="{3602693F-467E-4F01-94A0-54351E265E29}" dt="2019-11-18T17:45:19.710" v="1" actId="20577"/>
        <pc:sldMkLst>
          <pc:docMk/>
          <pc:sldMk cId="409206834" sldId="318"/>
        </pc:sldMkLst>
        <pc:spChg chg="mod">
          <ac:chgData name="Eline Luijten" userId="0336941d-f588-4011-af11-f0c1a7439c34" providerId="ADAL" clId="{3602693F-467E-4F01-94A0-54351E265E29}" dt="2019-11-18T17:45:19.710" v="1" actId="20577"/>
          <ac:spMkLst>
            <pc:docMk/>
            <pc:sldMk cId="409206834" sldId="318"/>
            <ac:spMk id="2" creationId="{00000000-0000-0000-0000-000000000000}"/>
          </ac:spMkLst>
        </pc:spChg>
      </pc:sldChg>
      <pc:sldChg chg="add">
        <pc:chgData name="Eline Luijten" userId="0336941d-f588-4011-af11-f0c1a7439c34" providerId="ADAL" clId="{3602693F-467E-4F01-94A0-54351E265E29}" dt="2019-11-18T17:45:20.277" v="2" actId="2696"/>
        <pc:sldMkLst>
          <pc:docMk/>
          <pc:sldMk cId="2582639437" sldId="329"/>
        </pc:sldMkLst>
      </pc:sldChg>
      <pc:sldChg chg="modSp">
        <pc:chgData name="Eline Luijten" userId="0336941d-f588-4011-af11-f0c1a7439c34" providerId="ADAL" clId="{3602693F-467E-4F01-94A0-54351E265E29}" dt="2019-11-18T17:45:24.670" v="19" actId="20577"/>
        <pc:sldMkLst>
          <pc:docMk/>
          <pc:sldMk cId="1363395839" sldId="330"/>
        </pc:sldMkLst>
        <pc:spChg chg="mod">
          <ac:chgData name="Eline Luijten" userId="0336941d-f588-4011-af11-f0c1a7439c34" providerId="ADAL" clId="{3602693F-467E-4F01-94A0-54351E265E29}" dt="2019-11-18T17:45:24.670" v="19" actId="20577"/>
          <ac:spMkLst>
            <pc:docMk/>
            <pc:sldMk cId="1363395839" sldId="330"/>
            <ac:spMk id="3" creationId="{127AD399-516D-43F2-957C-6B33D168A89B}"/>
          </ac:spMkLst>
        </pc:sp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8002AC-F2D1-4E04-B8EE-2E4D0AADB50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18E74E1-4700-4DA0-8BDC-000A459BE3E8}">
      <dgm:prSet/>
      <dgm:spPr/>
      <dgm:t>
        <a:bodyPr/>
        <a:lstStyle/>
        <a:p>
          <a:r>
            <a:rPr lang="nl-NL"/>
            <a:t>Doelen van vandaag</a:t>
          </a:r>
          <a:endParaRPr lang="en-US"/>
        </a:p>
      </dgm:t>
    </dgm:pt>
    <dgm:pt modelId="{83FFECDD-D673-477A-9412-FCE1C622E34B}" type="parTrans" cxnId="{31644D61-BD06-4E80-8B1B-2D9BA8C0752B}">
      <dgm:prSet/>
      <dgm:spPr/>
      <dgm:t>
        <a:bodyPr/>
        <a:lstStyle/>
        <a:p>
          <a:endParaRPr lang="en-US"/>
        </a:p>
      </dgm:t>
    </dgm:pt>
    <dgm:pt modelId="{CE78D047-E523-4313-97A8-68B0FF1B2D22}" type="sibTrans" cxnId="{31644D61-BD06-4E80-8B1B-2D9BA8C0752B}">
      <dgm:prSet/>
      <dgm:spPr/>
      <dgm:t>
        <a:bodyPr/>
        <a:lstStyle/>
        <a:p>
          <a:endParaRPr lang="en-US"/>
        </a:p>
      </dgm:t>
    </dgm:pt>
    <dgm:pt modelId="{1B89D7BA-806A-416A-8776-1F7438BDF2BE}">
      <dgm:prSet/>
      <dgm:spPr/>
      <dgm:t>
        <a:bodyPr/>
        <a:lstStyle/>
        <a:p>
          <a:r>
            <a:rPr lang="nl-NL"/>
            <a:t>Kennis tot nu toe testen</a:t>
          </a:r>
          <a:endParaRPr lang="en-US"/>
        </a:p>
      </dgm:t>
    </dgm:pt>
    <dgm:pt modelId="{5B86C3FA-BD6F-46A5-8ABB-2455D55A4C00}" type="parTrans" cxnId="{B98A24F8-094F-40BA-90B7-3BF8E4B9E2AD}">
      <dgm:prSet/>
      <dgm:spPr/>
      <dgm:t>
        <a:bodyPr/>
        <a:lstStyle/>
        <a:p>
          <a:endParaRPr lang="en-US"/>
        </a:p>
      </dgm:t>
    </dgm:pt>
    <dgm:pt modelId="{29C54B0E-DD1E-4D09-8253-AE1D1953E333}" type="sibTrans" cxnId="{B98A24F8-094F-40BA-90B7-3BF8E4B9E2AD}">
      <dgm:prSet/>
      <dgm:spPr/>
      <dgm:t>
        <a:bodyPr/>
        <a:lstStyle/>
        <a:p>
          <a:endParaRPr lang="en-US"/>
        </a:p>
      </dgm:t>
    </dgm:pt>
    <dgm:pt modelId="{F368FFEE-E50F-4C69-829B-E61D56BFCFDF}">
      <dgm:prSet/>
      <dgm:spPr/>
      <dgm:t>
        <a:bodyPr/>
        <a:lstStyle/>
        <a:p>
          <a:r>
            <a:rPr lang="en-US"/>
            <a:t>Terugblik vorige week + nieuwe casus</a:t>
          </a:r>
        </a:p>
      </dgm:t>
    </dgm:pt>
    <dgm:pt modelId="{448CABB5-17B2-46E9-89C7-AF5C6E4F6267}" type="parTrans" cxnId="{1BB2B064-9582-4C75-9176-CF121B9D1A5D}">
      <dgm:prSet/>
      <dgm:spPr/>
      <dgm:t>
        <a:bodyPr/>
        <a:lstStyle/>
        <a:p>
          <a:endParaRPr lang="en-US"/>
        </a:p>
      </dgm:t>
    </dgm:pt>
    <dgm:pt modelId="{4D4C39A1-912C-4F22-8E08-F6F941043375}" type="sibTrans" cxnId="{1BB2B064-9582-4C75-9176-CF121B9D1A5D}">
      <dgm:prSet/>
      <dgm:spPr/>
      <dgm:t>
        <a:bodyPr/>
        <a:lstStyle/>
        <a:p>
          <a:endParaRPr lang="en-US"/>
        </a:p>
      </dgm:t>
    </dgm:pt>
    <dgm:pt modelId="{85D7CB31-B7B8-4C89-9A1A-3389BA95A9EA}">
      <dgm:prSet/>
      <dgm:spPr/>
      <dgm:t>
        <a:bodyPr/>
        <a:lstStyle/>
        <a:p>
          <a:r>
            <a:rPr lang="en-US"/>
            <a:t>Casus nabespreken</a:t>
          </a:r>
        </a:p>
      </dgm:t>
    </dgm:pt>
    <dgm:pt modelId="{F4B9518B-5620-4192-B18D-59634023DC0A}" type="parTrans" cxnId="{329DBDD0-2834-4270-9170-6143BD08B9FC}">
      <dgm:prSet/>
      <dgm:spPr/>
      <dgm:t>
        <a:bodyPr/>
        <a:lstStyle/>
        <a:p>
          <a:endParaRPr lang="en-US"/>
        </a:p>
      </dgm:t>
    </dgm:pt>
    <dgm:pt modelId="{8B539A3A-7913-4BF8-AF07-D9A25B702C9B}" type="sibTrans" cxnId="{329DBDD0-2834-4270-9170-6143BD08B9FC}">
      <dgm:prSet/>
      <dgm:spPr/>
      <dgm:t>
        <a:bodyPr/>
        <a:lstStyle/>
        <a:p>
          <a:endParaRPr lang="en-US"/>
        </a:p>
      </dgm:t>
    </dgm:pt>
    <dgm:pt modelId="{352EC720-E0A2-48DE-B08E-0976F0B0B801}">
      <dgm:prSet/>
      <dgm:spPr/>
      <dgm:t>
        <a:bodyPr/>
        <a:lstStyle/>
        <a:p>
          <a:r>
            <a:rPr lang="en-US"/>
            <a:t>Volgende week</a:t>
          </a:r>
        </a:p>
      </dgm:t>
    </dgm:pt>
    <dgm:pt modelId="{EFFD6265-0367-4382-A966-A34387BFB593}" type="parTrans" cxnId="{1154EBCF-DE22-44A9-B015-CB1308E91125}">
      <dgm:prSet/>
      <dgm:spPr/>
      <dgm:t>
        <a:bodyPr/>
        <a:lstStyle/>
        <a:p>
          <a:endParaRPr lang="en-US"/>
        </a:p>
      </dgm:t>
    </dgm:pt>
    <dgm:pt modelId="{B2BD2BE7-1DCD-4634-A891-AD3A03178789}" type="sibTrans" cxnId="{1154EBCF-DE22-44A9-B015-CB1308E91125}">
      <dgm:prSet/>
      <dgm:spPr/>
      <dgm:t>
        <a:bodyPr/>
        <a:lstStyle/>
        <a:p>
          <a:endParaRPr lang="en-US"/>
        </a:p>
      </dgm:t>
    </dgm:pt>
    <dgm:pt modelId="{AFF524D0-1402-4CB5-A65E-E132E5D638C8}" type="pres">
      <dgm:prSet presAssocID="{DA8002AC-F2D1-4E04-B8EE-2E4D0AADB501}" presName="linear" presStyleCnt="0">
        <dgm:presLayoutVars>
          <dgm:animLvl val="lvl"/>
          <dgm:resizeHandles val="exact"/>
        </dgm:presLayoutVars>
      </dgm:prSet>
      <dgm:spPr/>
    </dgm:pt>
    <dgm:pt modelId="{CB4A1410-3B07-4D51-BCB4-C26E16F7C623}" type="pres">
      <dgm:prSet presAssocID="{A18E74E1-4700-4DA0-8BDC-000A459BE3E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0BC7E12-332A-420B-B344-3E5C682807C8}" type="pres">
      <dgm:prSet presAssocID="{CE78D047-E523-4313-97A8-68B0FF1B2D22}" presName="spacer" presStyleCnt="0"/>
      <dgm:spPr/>
    </dgm:pt>
    <dgm:pt modelId="{F6409E7C-9A2B-405D-8169-B5923691A3EA}" type="pres">
      <dgm:prSet presAssocID="{1B89D7BA-806A-416A-8776-1F7438BDF2B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89530AC2-A136-4630-8778-B4223BBCA324}" type="pres">
      <dgm:prSet presAssocID="{29C54B0E-DD1E-4D09-8253-AE1D1953E333}" presName="spacer" presStyleCnt="0"/>
      <dgm:spPr/>
    </dgm:pt>
    <dgm:pt modelId="{D0873F98-38F2-4B0D-89FD-0C049492FDCB}" type="pres">
      <dgm:prSet presAssocID="{F368FFEE-E50F-4C69-829B-E61D56BFCFD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5243888-8B3F-4759-9A59-71BD14E6DA49}" type="pres">
      <dgm:prSet presAssocID="{4D4C39A1-912C-4F22-8E08-F6F941043375}" presName="spacer" presStyleCnt="0"/>
      <dgm:spPr/>
    </dgm:pt>
    <dgm:pt modelId="{DB8927B0-AE6D-4001-8C70-2DFAFBFB2176}" type="pres">
      <dgm:prSet presAssocID="{85D7CB31-B7B8-4C89-9A1A-3389BA95A9EA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31F38D20-5067-4724-B44D-D5E577DB9F58}" type="pres">
      <dgm:prSet presAssocID="{8B539A3A-7913-4BF8-AF07-D9A25B702C9B}" presName="spacer" presStyleCnt="0"/>
      <dgm:spPr/>
    </dgm:pt>
    <dgm:pt modelId="{20AAEBE9-13E8-4E77-8E9B-E8C2A3EC479D}" type="pres">
      <dgm:prSet presAssocID="{352EC720-E0A2-48DE-B08E-0976F0B0B801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C70FAE03-77AF-49A7-9138-0813F6D9D30D}" type="presOf" srcId="{352EC720-E0A2-48DE-B08E-0976F0B0B801}" destId="{20AAEBE9-13E8-4E77-8E9B-E8C2A3EC479D}" srcOrd="0" destOrd="0" presId="urn:microsoft.com/office/officeart/2005/8/layout/vList2"/>
    <dgm:cxn modelId="{31644D61-BD06-4E80-8B1B-2D9BA8C0752B}" srcId="{DA8002AC-F2D1-4E04-B8EE-2E4D0AADB501}" destId="{A18E74E1-4700-4DA0-8BDC-000A459BE3E8}" srcOrd="0" destOrd="0" parTransId="{83FFECDD-D673-477A-9412-FCE1C622E34B}" sibTransId="{CE78D047-E523-4313-97A8-68B0FF1B2D22}"/>
    <dgm:cxn modelId="{1BB2B064-9582-4C75-9176-CF121B9D1A5D}" srcId="{DA8002AC-F2D1-4E04-B8EE-2E4D0AADB501}" destId="{F368FFEE-E50F-4C69-829B-E61D56BFCFDF}" srcOrd="2" destOrd="0" parTransId="{448CABB5-17B2-46E9-89C7-AF5C6E4F6267}" sibTransId="{4D4C39A1-912C-4F22-8E08-F6F941043375}"/>
    <dgm:cxn modelId="{15C19F49-FE1A-4D04-A66C-E2F80A3946D6}" type="presOf" srcId="{DA8002AC-F2D1-4E04-B8EE-2E4D0AADB501}" destId="{AFF524D0-1402-4CB5-A65E-E132E5D638C8}" srcOrd="0" destOrd="0" presId="urn:microsoft.com/office/officeart/2005/8/layout/vList2"/>
    <dgm:cxn modelId="{C69E4B6C-64BA-409B-944F-D445F6F936A8}" type="presOf" srcId="{85D7CB31-B7B8-4C89-9A1A-3389BA95A9EA}" destId="{DB8927B0-AE6D-4001-8C70-2DFAFBFB2176}" srcOrd="0" destOrd="0" presId="urn:microsoft.com/office/officeart/2005/8/layout/vList2"/>
    <dgm:cxn modelId="{D7F9F598-2F5E-4549-B13C-53369618D354}" type="presOf" srcId="{A18E74E1-4700-4DA0-8BDC-000A459BE3E8}" destId="{CB4A1410-3B07-4D51-BCB4-C26E16F7C623}" srcOrd="0" destOrd="0" presId="urn:microsoft.com/office/officeart/2005/8/layout/vList2"/>
    <dgm:cxn modelId="{F8975CA4-9DD7-4C69-8C0B-DAD919A0B0A4}" type="presOf" srcId="{F368FFEE-E50F-4C69-829B-E61D56BFCFDF}" destId="{D0873F98-38F2-4B0D-89FD-0C049492FDCB}" srcOrd="0" destOrd="0" presId="urn:microsoft.com/office/officeart/2005/8/layout/vList2"/>
    <dgm:cxn modelId="{BA8F05B7-898B-4B16-A229-D6C8F7BE367E}" type="presOf" srcId="{1B89D7BA-806A-416A-8776-1F7438BDF2BE}" destId="{F6409E7C-9A2B-405D-8169-B5923691A3EA}" srcOrd="0" destOrd="0" presId="urn:microsoft.com/office/officeart/2005/8/layout/vList2"/>
    <dgm:cxn modelId="{1154EBCF-DE22-44A9-B015-CB1308E91125}" srcId="{DA8002AC-F2D1-4E04-B8EE-2E4D0AADB501}" destId="{352EC720-E0A2-48DE-B08E-0976F0B0B801}" srcOrd="4" destOrd="0" parTransId="{EFFD6265-0367-4382-A966-A34387BFB593}" sibTransId="{B2BD2BE7-1DCD-4634-A891-AD3A03178789}"/>
    <dgm:cxn modelId="{329DBDD0-2834-4270-9170-6143BD08B9FC}" srcId="{DA8002AC-F2D1-4E04-B8EE-2E4D0AADB501}" destId="{85D7CB31-B7B8-4C89-9A1A-3389BA95A9EA}" srcOrd="3" destOrd="0" parTransId="{F4B9518B-5620-4192-B18D-59634023DC0A}" sibTransId="{8B539A3A-7913-4BF8-AF07-D9A25B702C9B}"/>
    <dgm:cxn modelId="{B98A24F8-094F-40BA-90B7-3BF8E4B9E2AD}" srcId="{DA8002AC-F2D1-4E04-B8EE-2E4D0AADB501}" destId="{1B89D7BA-806A-416A-8776-1F7438BDF2BE}" srcOrd="1" destOrd="0" parTransId="{5B86C3FA-BD6F-46A5-8ABB-2455D55A4C00}" sibTransId="{29C54B0E-DD1E-4D09-8253-AE1D1953E333}"/>
    <dgm:cxn modelId="{2BC1BD2D-856A-404A-80B7-D3ACD182C811}" type="presParOf" srcId="{AFF524D0-1402-4CB5-A65E-E132E5D638C8}" destId="{CB4A1410-3B07-4D51-BCB4-C26E16F7C623}" srcOrd="0" destOrd="0" presId="urn:microsoft.com/office/officeart/2005/8/layout/vList2"/>
    <dgm:cxn modelId="{3A5BCB19-6F42-498E-9935-F0758D80385F}" type="presParOf" srcId="{AFF524D0-1402-4CB5-A65E-E132E5D638C8}" destId="{10BC7E12-332A-420B-B344-3E5C682807C8}" srcOrd="1" destOrd="0" presId="urn:microsoft.com/office/officeart/2005/8/layout/vList2"/>
    <dgm:cxn modelId="{D89F54F7-E2AD-4110-83C3-6704BB50997D}" type="presParOf" srcId="{AFF524D0-1402-4CB5-A65E-E132E5D638C8}" destId="{F6409E7C-9A2B-405D-8169-B5923691A3EA}" srcOrd="2" destOrd="0" presId="urn:microsoft.com/office/officeart/2005/8/layout/vList2"/>
    <dgm:cxn modelId="{22D18339-FE1A-457A-81A3-494CC96860CD}" type="presParOf" srcId="{AFF524D0-1402-4CB5-A65E-E132E5D638C8}" destId="{89530AC2-A136-4630-8778-B4223BBCA324}" srcOrd="3" destOrd="0" presId="urn:microsoft.com/office/officeart/2005/8/layout/vList2"/>
    <dgm:cxn modelId="{0AE1B615-F185-4B59-B0E8-020F650B787B}" type="presParOf" srcId="{AFF524D0-1402-4CB5-A65E-E132E5D638C8}" destId="{D0873F98-38F2-4B0D-89FD-0C049492FDCB}" srcOrd="4" destOrd="0" presId="urn:microsoft.com/office/officeart/2005/8/layout/vList2"/>
    <dgm:cxn modelId="{023F4D63-50D1-453A-B315-E6279FEE5248}" type="presParOf" srcId="{AFF524D0-1402-4CB5-A65E-E132E5D638C8}" destId="{C5243888-8B3F-4759-9A59-71BD14E6DA49}" srcOrd="5" destOrd="0" presId="urn:microsoft.com/office/officeart/2005/8/layout/vList2"/>
    <dgm:cxn modelId="{8BDEA0F6-1C2F-49F6-9E10-3288B1BF49A6}" type="presParOf" srcId="{AFF524D0-1402-4CB5-A65E-E132E5D638C8}" destId="{DB8927B0-AE6D-4001-8C70-2DFAFBFB2176}" srcOrd="6" destOrd="0" presId="urn:microsoft.com/office/officeart/2005/8/layout/vList2"/>
    <dgm:cxn modelId="{FF125E85-CD84-4316-9286-33B93BDD5D0E}" type="presParOf" srcId="{AFF524D0-1402-4CB5-A65E-E132E5D638C8}" destId="{31F38D20-5067-4724-B44D-D5E577DB9F58}" srcOrd="7" destOrd="0" presId="urn:microsoft.com/office/officeart/2005/8/layout/vList2"/>
    <dgm:cxn modelId="{4B243299-8737-46C8-B81E-B81BD4E5B17E}" type="presParOf" srcId="{AFF524D0-1402-4CB5-A65E-E132E5D638C8}" destId="{20AAEBE9-13E8-4E77-8E9B-E8C2A3EC479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095813-129E-413B-99E6-6EB2F846437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883DBDA5-38C0-48B5-8608-6983108638E3}">
      <dgm:prSet/>
      <dgm:spPr/>
      <dgm:t>
        <a:bodyPr/>
        <a:lstStyle/>
        <a:p>
          <a:r>
            <a:rPr lang="nl-NL" dirty="0"/>
            <a:t>De casus van meneer Koppel is nabesproken</a:t>
          </a:r>
          <a:endParaRPr lang="en-US" dirty="0"/>
        </a:p>
      </dgm:t>
    </dgm:pt>
    <dgm:pt modelId="{B127C44F-5076-449A-86A9-EB5CC6452A8F}" type="parTrans" cxnId="{A6F40029-4C84-4B66-9EB5-976A3481B503}">
      <dgm:prSet/>
      <dgm:spPr/>
      <dgm:t>
        <a:bodyPr/>
        <a:lstStyle/>
        <a:p>
          <a:endParaRPr lang="en-US"/>
        </a:p>
      </dgm:t>
    </dgm:pt>
    <dgm:pt modelId="{31107507-7703-48DF-A741-EAB3EBB983A9}" type="sibTrans" cxnId="{A6F40029-4C84-4B66-9EB5-976A3481B503}">
      <dgm:prSet/>
      <dgm:spPr/>
      <dgm:t>
        <a:bodyPr/>
        <a:lstStyle/>
        <a:p>
          <a:endParaRPr lang="en-US"/>
        </a:p>
      </dgm:t>
    </dgm:pt>
    <dgm:pt modelId="{31B22F77-6217-4F38-9B2A-C7E6A00C4265}">
      <dgm:prSet/>
      <dgm:spPr/>
      <dgm:t>
        <a:bodyPr/>
        <a:lstStyle/>
        <a:p>
          <a:r>
            <a:rPr lang="nl-NL"/>
            <a:t>Jullie hebben een beeld van je eigen kennis tot nu toe op het gebied van klinisch redeneren</a:t>
          </a:r>
          <a:endParaRPr lang="en-US"/>
        </a:p>
      </dgm:t>
    </dgm:pt>
    <dgm:pt modelId="{841E13A7-21BE-4573-945C-9FB69DD4C472}" type="parTrans" cxnId="{9CFCB116-D2AA-4430-ADBF-EA2830359771}">
      <dgm:prSet/>
      <dgm:spPr/>
      <dgm:t>
        <a:bodyPr/>
        <a:lstStyle/>
        <a:p>
          <a:endParaRPr lang="en-US"/>
        </a:p>
      </dgm:t>
    </dgm:pt>
    <dgm:pt modelId="{4C528813-E749-48D1-AF47-78B0357252F1}" type="sibTrans" cxnId="{9CFCB116-D2AA-4430-ADBF-EA2830359771}">
      <dgm:prSet/>
      <dgm:spPr/>
      <dgm:t>
        <a:bodyPr/>
        <a:lstStyle/>
        <a:p>
          <a:endParaRPr lang="en-US"/>
        </a:p>
      </dgm:t>
    </dgm:pt>
    <dgm:pt modelId="{67F0BDF7-AA78-4717-B269-90F994D92AB1}">
      <dgm:prSet/>
      <dgm:spPr/>
      <dgm:t>
        <a:bodyPr/>
        <a:lstStyle/>
        <a:p>
          <a:r>
            <a:rPr lang="nl-NL"/>
            <a:t>Jullie werken in tweetallen een casus uit</a:t>
          </a:r>
          <a:endParaRPr lang="en-US"/>
        </a:p>
      </dgm:t>
    </dgm:pt>
    <dgm:pt modelId="{8B27DA5D-995A-4B56-A9C2-565B09456521}" type="parTrans" cxnId="{660E90D6-4B5D-4664-962C-3344EC9A4C5B}">
      <dgm:prSet/>
      <dgm:spPr/>
      <dgm:t>
        <a:bodyPr/>
        <a:lstStyle/>
        <a:p>
          <a:endParaRPr lang="en-US"/>
        </a:p>
      </dgm:t>
    </dgm:pt>
    <dgm:pt modelId="{8168E572-AF1C-4786-B932-559A057C2379}" type="sibTrans" cxnId="{660E90D6-4B5D-4664-962C-3344EC9A4C5B}">
      <dgm:prSet/>
      <dgm:spPr/>
      <dgm:t>
        <a:bodyPr/>
        <a:lstStyle/>
        <a:p>
          <a:endParaRPr lang="en-US"/>
        </a:p>
      </dgm:t>
    </dgm:pt>
    <dgm:pt modelId="{6306D0F4-5D11-4174-886C-DDC435193CAF}" type="pres">
      <dgm:prSet presAssocID="{B6095813-129E-413B-99E6-6EB2F8464373}" presName="root" presStyleCnt="0">
        <dgm:presLayoutVars>
          <dgm:dir/>
          <dgm:resizeHandles val="exact"/>
        </dgm:presLayoutVars>
      </dgm:prSet>
      <dgm:spPr/>
    </dgm:pt>
    <dgm:pt modelId="{5D359B59-4DB9-4931-A031-815B1BBF7F06}" type="pres">
      <dgm:prSet presAssocID="{883DBDA5-38C0-48B5-8608-6983108638E3}" presName="compNode" presStyleCnt="0"/>
      <dgm:spPr/>
    </dgm:pt>
    <dgm:pt modelId="{79766AF8-CE68-4345-8060-6A52818A14F9}" type="pres">
      <dgm:prSet presAssocID="{883DBDA5-38C0-48B5-8608-6983108638E3}" presName="bgRect" presStyleLbl="bgShp" presStyleIdx="0" presStyleCnt="3"/>
      <dgm:spPr/>
    </dgm:pt>
    <dgm:pt modelId="{C751F7DF-3F82-4DAD-8E89-AA3A7CA2D1F0}" type="pres">
      <dgm:prSet presAssocID="{883DBDA5-38C0-48B5-8608-6983108638E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rt"/>
        </a:ext>
      </dgm:extLst>
    </dgm:pt>
    <dgm:pt modelId="{609663D4-28E3-4862-8BC8-DEEFC2D14DCE}" type="pres">
      <dgm:prSet presAssocID="{883DBDA5-38C0-48B5-8608-6983108638E3}" presName="spaceRect" presStyleCnt="0"/>
      <dgm:spPr/>
    </dgm:pt>
    <dgm:pt modelId="{BBBEBBF4-D2FD-4BE6-84B5-5BF1C0B544E0}" type="pres">
      <dgm:prSet presAssocID="{883DBDA5-38C0-48B5-8608-6983108638E3}" presName="parTx" presStyleLbl="revTx" presStyleIdx="0" presStyleCnt="3">
        <dgm:presLayoutVars>
          <dgm:chMax val="0"/>
          <dgm:chPref val="0"/>
        </dgm:presLayoutVars>
      </dgm:prSet>
      <dgm:spPr/>
    </dgm:pt>
    <dgm:pt modelId="{093917A2-F303-45F8-9C3C-9B293881E14E}" type="pres">
      <dgm:prSet presAssocID="{31107507-7703-48DF-A741-EAB3EBB983A9}" presName="sibTrans" presStyleCnt="0"/>
      <dgm:spPr/>
    </dgm:pt>
    <dgm:pt modelId="{607B51C8-144D-4209-91EC-85CA48F88845}" type="pres">
      <dgm:prSet presAssocID="{31B22F77-6217-4F38-9B2A-C7E6A00C4265}" presName="compNode" presStyleCnt="0"/>
      <dgm:spPr/>
    </dgm:pt>
    <dgm:pt modelId="{86296F87-9FB5-42DC-9650-0EBBDB4335A7}" type="pres">
      <dgm:prSet presAssocID="{31B22F77-6217-4F38-9B2A-C7E6A00C4265}" presName="bgRect" presStyleLbl="bgShp" presStyleIdx="1" presStyleCnt="3"/>
      <dgm:spPr/>
    </dgm:pt>
    <dgm:pt modelId="{47898111-47A2-46C4-9256-0649915FBA69}" type="pres">
      <dgm:prSet presAssocID="{31B22F77-6217-4F38-9B2A-C7E6A00C426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HBO-doos"/>
        </a:ext>
      </dgm:extLst>
    </dgm:pt>
    <dgm:pt modelId="{F28AF3BB-8DF5-4F31-9631-F05ADCA55152}" type="pres">
      <dgm:prSet presAssocID="{31B22F77-6217-4F38-9B2A-C7E6A00C4265}" presName="spaceRect" presStyleCnt="0"/>
      <dgm:spPr/>
    </dgm:pt>
    <dgm:pt modelId="{CFA7D07A-13EF-4011-B5AA-12B0E97E4F04}" type="pres">
      <dgm:prSet presAssocID="{31B22F77-6217-4F38-9B2A-C7E6A00C4265}" presName="parTx" presStyleLbl="revTx" presStyleIdx="1" presStyleCnt="3">
        <dgm:presLayoutVars>
          <dgm:chMax val="0"/>
          <dgm:chPref val="0"/>
        </dgm:presLayoutVars>
      </dgm:prSet>
      <dgm:spPr/>
    </dgm:pt>
    <dgm:pt modelId="{EF15B587-DEA2-4018-98CF-73AC834B9E95}" type="pres">
      <dgm:prSet presAssocID="{4C528813-E749-48D1-AF47-78B0357252F1}" presName="sibTrans" presStyleCnt="0"/>
      <dgm:spPr/>
    </dgm:pt>
    <dgm:pt modelId="{A90CBB23-C08A-409C-9FEA-E2EEDB95F888}" type="pres">
      <dgm:prSet presAssocID="{67F0BDF7-AA78-4717-B269-90F994D92AB1}" presName="compNode" presStyleCnt="0"/>
      <dgm:spPr/>
    </dgm:pt>
    <dgm:pt modelId="{91B01C42-4598-4D69-B6C6-7E9963DFCA51}" type="pres">
      <dgm:prSet presAssocID="{67F0BDF7-AA78-4717-B269-90F994D92AB1}" presName="bgRect" presStyleLbl="bgShp" presStyleIdx="2" presStyleCnt="3"/>
      <dgm:spPr/>
    </dgm:pt>
    <dgm:pt modelId="{878AC8B5-8BF9-4083-B185-04441170A3C9}" type="pres">
      <dgm:prSet presAssocID="{67F0BDF7-AA78-4717-B269-90F994D92AB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ragen"/>
        </a:ext>
      </dgm:extLst>
    </dgm:pt>
    <dgm:pt modelId="{1A58F6FA-C1B2-45BA-AF09-E3459AE57F92}" type="pres">
      <dgm:prSet presAssocID="{67F0BDF7-AA78-4717-B269-90F994D92AB1}" presName="spaceRect" presStyleCnt="0"/>
      <dgm:spPr/>
    </dgm:pt>
    <dgm:pt modelId="{C458F545-E8D3-4D4B-9A35-D998B1B26388}" type="pres">
      <dgm:prSet presAssocID="{67F0BDF7-AA78-4717-B269-90F994D92AB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A0AB8A0C-4C11-4FE1-9E2C-59FBC68D7BC6}" type="presOf" srcId="{883DBDA5-38C0-48B5-8608-6983108638E3}" destId="{BBBEBBF4-D2FD-4BE6-84B5-5BF1C0B544E0}" srcOrd="0" destOrd="0" presId="urn:microsoft.com/office/officeart/2018/2/layout/IconVerticalSolidList"/>
    <dgm:cxn modelId="{9CFCB116-D2AA-4430-ADBF-EA2830359771}" srcId="{B6095813-129E-413B-99E6-6EB2F8464373}" destId="{31B22F77-6217-4F38-9B2A-C7E6A00C4265}" srcOrd="1" destOrd="0" parTransId="{841E13A7-21BE-4573-945C-9FB69DD4C472}" sibTransId="{4C528813-E749-48D1-AF47-78B0357252F1}"/>
    <dgm:cxn modelId="{A6F40029-4C84-4B66-9EB5-976A3481B503}" srcId="{B6095813-129E-413B-99E6-6EB2F8464373}" destId="{883DBDA5-38C0-48B5-8608-6983108638E3}" srcOrd="0" destOrd="0" parTransId="{B127C44F-5076-449A-86A9-EB5CC6452A8F}" sibTransId="{31107507-7703-48DF-A741-EAB3EBB983A9}"/>
    <dgm:cxn modelId="{DFA9774B-E802-4A5A-A4EF-D8DD5628C623}" type="presOf" srcId="{B6095813-129E-413B-99E6-6EB2F8464373}" destId="{6306D0F4-5D11-4174-886C-DDC435193CAF}" srcOrd="0" destOrd="0" presId="urn:microsoft.com/office/officeart/2018/2/layout/IconVerticalSolidList"/>
    <dgm:cxn modelId="{8E6DB76D-CAFB-4DDE-8098-65722EDB436B}" type="presOf" srcId="{67F0BDF7-AA78-4717-B269-90F994D92AB1}" destId="{C458F545-E8D3-4D4B-9A35-D998B1B26388}" srcOrd="0" destOrd="0" presId="urn:microsoft.com/office/officeart/2018/2/layout/IconVerticalSolidList"/>
    <dgm:cxn modelId="{964A7EB4-43AB-4E71-8A47-3081B571ACB2}" type="presOf" srcId="{31B22F77-6217-4F38-9B2A-C7E6A00C4265}" destId="{CFA7D07A-13EF-4011-B5AA-12B0E97E4F04}" srcOrd="0" destOrd="0" presId="urn:microsoft.com/office/officeart/2018/2/layout/IconVerticalSolidList"/>
    <dgm:cxn modelId="{660E90D6-4B5D-4664-962C-3344EC9A4C5B}" srcId="{B6095813-129E-413B-99E6-6EB2F8464373}" destId="{67F0BDF7-AA78-4717-B269-90F994D92AB1}" srcOrd="2" destOrd="0" parTransId="{8B27DA5D-995A-4B56-A9C2-565B09456521}" sibTransId="{8168E572-AF1C-4786-B932-559A057C2379}"/>
    <dgm:cxn modelId="{22FF5D99-4016-40E5-998F-5DDE2B2F465E}" type="presParOf" srcId="{6306D0F4-5D11-4174-886C-DDC435193CAF}" destId="{5D359B59-4DB9-4931-A031-815B1BBF7F06}" srcOrd="0" destOrd="0" presId="urn:microsoft.com/office/officeart/2018/2/layout/IconVerticalSolidList"/>
    <dgm:cxn modelId="{BFDA6F55-1132-4E18-8369-0A1F4CC212EE}" type="presParOf" srcId="{5D359B59-4DB9-4931-A031-815B1BBF7F06}" destId="{79766AF8-CE68-4345-8060-6A52818A14F9}" srcOrd="0" destOrd="0" presId="urn:microsoft.com/office/officeart/2018/2/layout/IconVerticalSolidList"/>
    <dgm:cxn modelId="{D1EB0D98-C0D9-44BE-9FE2-01DAB0B23DF1}" type="presParOf" srcId="{5D359B59-4DB9-4931-A031-815B1BBF7F06}" destId="{C751F7DF-3F82-4DAD-8E89-AA3A7CA2D1F0}" srcOrd="1" destOrd="0" presId="urn:microsoft.com/office/officeart/2018/2/layout/IconVerticalSolidList"/>
    <dgm:cxn modelId="{083D4AE9-E570-4738-B5D2-9592A80D38F1}" type="presParOf" srcId="{5D359B59-4DB9-4931-A031-815B1BBF7F06}" destId="{609663D4-28E3-4862-8BC8-DEEFC2D14DCE}" srcOrd="2" destOrd="0" presId="urn:microsoft.com/office/officeart/2018/2/layout/IconVerticalSolidList"/>
    <dgm:cxn modelId="{5066362A-A1F1-471B-9B7B-9688A051E874}" type="presParOf" srcId="{5D359B59-4DB9-4931-A031-815B1BBF7F06}" destId="{BBBEBBF4-D2FD-4BE6-84B5-5BF1C0B544E0}" srcOrd="3" destOrd="0" presId="urn:microsoft.com/office/officeart/2018/2/layout/IconVerticalSolidList"/>
    <dgm:cxn modelId="{194A822D-02CF-4B65-84AE-4A8149572CC2}" type="presParOf" srcId="{6306D0F4-5D11-4174-886C-DDC435193CAF}" destId="{093917A2-F303-45F8-9C3C-9B293881E14E}" srcOrd="1" destOrd="0" presId="urn:microsoft.com/office/officeart/2018/2/layout/IconVerticalSolidList"/>
    <dgm:cxn modelId="{F9577381-A504-43BA-AB0C-4B2A1AE9FEC4}" type="presParOf" srcId="{6306D0F4-5D11-4174-886C-DDC435193CAF}" destId="{607B51C8-144D-4209-91EC-85CA48F88845}" srcOrd="2" destOrd="0" presId="urn:microsoft.com/office/officeart/2018/2/layout/IconVerticalSolidList"/>
    <dgm:cxn modelId="{07A18B10-2611-4DC8-AC04-65ECCFE6DD55}" type="presParOf" srcId="{607B51C8-144D-4209-91EC-85CA48F88845}" destId="{86296F87-9FB5-42DC-9650-0EBBDB4335A7}" srcOrd="0" destOrd="0" presId="urn:microsoft.com/office/officeart/2018/2/layout/IconVerticalSolidList"/>
    <dgm:cxn modelId="{223E39ED-E0B2-4FE7-BEC9-EC25A55755CE}" type="presParOf" srcId="{607B51C8-144D-4209-91EC-85CA48F88845}" destId="{47898111-47A2-46C4-9256-0649915FBA69}" srcOrd="1" destOrd="0" presId="urn:microsoft.com/office/officeart/2018/2/layout/IconVerticalSolidList"/>
    <dgm:cxn modelId="{EF3D0DAA-D3CB-4775-992C-FD93D5B1349E}" type="presParOf" srcId="{607B51C8-144D-4209-91EC-85CA48F88845}" destId="{F28AF3BB-8DF5-4F31-9631-F05ADCA55152}" srcOrd="2" destOrd="0" presId="urn:microsoft.com/office/officeart/2018/2/layout/IconVerticalSolidList"/>
    <dgm:cxn modelId="{5CF62319-4E28-44D5-BFBA-FDD723BD3350}" type="presParOf" srcId="{607B51C8-144D-4209-91EC-85CA48F88845}" destId="{CFA7D07A-13EF-4011-B5AA-12B0E97E4F04}" srcOrd="3" destOrd="0" presId="urn:microsoft.com/office/officeart/2018/2/layout/IconVerticalSolidList"/>
    <dgm:cxn modelId="{16C17515-B8F7-4F6E-B4ED-EEAB5080CDE4}" type="presParOf" srcId="{6306D0F4-5D11-4174-886C-DDC435193CAF}" destId="{EF15B587-DEA2-4018-98CF-73AC834B9E95}" srcOrd="3" destOrd="0" presId="urn:microsoft.com/office/officeart/2018/2/layout/IconVerticalSolidList"/>
    <dgm:cxn modelId="{E28EE9A6-5F72-4902-8FEB-AA4C14D5D212}" type="presParOf" srcId="{6306D0F4-5D11-4174-886C-DDC435193CAF}" destId="{A90CBB23-C08A-409C-9FEA-E2EEDB95F888}" srcOrd="4" destOrd="0" presId="urn:microsoft.com/office/officeart/2018/2/layout/IconVerticalSolidList"/>
    <dgm:cxn modelId="{D61C01F1-3679-4045-9BB1-B3041F8C0245}" type="presParOf" srcId="{A90CBB23-C08A-409C-9FEA-E2EEDB95F888}" destId="{91B01C42-4598-4D69-B6C6-7E9963DFCA51}" srcOrd="0" destOrd="0" presId="urn:microsoft.com/office/officeart/2018/2/layout/IconVerticalSolidList"/>
    <dgm:cxn modelId="{40D02EC2-FC77-40CF-8E20-8BE079EE9546}" type="presParOf" srcId="{A90CBB23-C08A-409C-9FEA-E2EEDB95F888}" destId="{878AC8B5-8BF9-4083-B185-04441170A3C9}" srcOrd="1" destOrd="0" presId="urn:microsoft.com/office/officeart/2018/2/layout/IconVerticalSolidList"/>
    <dgm:cxn modelId="{0CC51A03-6A06-4954-8CCC-F0263AD54BB3}" type="presParOf" srcId="{A90CBB23-C08A-409C-9FEA-E2EEDB95F888}" destId="{1A58F6FA-C1B2-45BA-AF09-E3459AE57F92}" srcOrd="2" destOrd="0" presId="urn:microsoft.com/office/officeart/2018/2/layout/IconVerticalSolidList"/>
    <dgm:cxn modelId="{710794DF-B4DA-431D-81AA-48410093816A}" type="presParOf" srcId="{A90CBB23-C08A-409C-9FEA-E2EEDB95F888}" destId="{C458F545-E8D3-4D4B-9A35-D998B1B2638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4A1410-3B07-4D51-BCB4-C26E16F7C623}">
      <dsp:nvSpPr>
        <dsp:cNvPr id="0" name=""/>
        <dsp:cNvSpPr/>
      </dsp:nvSpPr>
      <dsp:spPr>
        <a:xfrm>
          <a:off x="0" y="672"/>
          <a:ext cx="4885203" cy="111230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Doelen van vandaag</a:t>
          </a:r>
          <a:endParaRPr lang="en-US" sz="2800" kern="1200"/>
        </a:p>
      </dsp:txBody>
      <dsp:txXfrm>
        <a:off x="54298" y="54970"/>
        <a:ext cx="4776607" cy="1003708"/>
      </dsp:txXfrm>
    </dsp:sp>
    <dsp:sp modelId="{F6409E7C-9A2B-405D-8169-B5923691A3EA}">
      <dsp:nvSpPr>
        <dsp:cNvPr id="0" name=""/>
        <dsp:cNvSpPr/>
      </dsp:nvSpPr>
      <dsp:spPr>
        <a:xfrm>
          <a:off x="0" y="1193616"/>
          <a:ext cx="4885203" cy="1112304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Kennis tot nu toe testen</a:t>
          </a:r>
          <a:endParaRPr lang="en-US" sz="2800" kern="1200"/>
        </a:p>
      </dsp:txBody>
      <dsp:txXfrm>
        <a:off x="54298" y="1247914"/>
        <a:ext cx="4776607" cy="1003708"/>
      </dsp:txXfrm>
    </dsp:sp>
    <dsp:sp modelId="{D0873F98-38F2-4B0D-89FD-0C049492FDCB}">
      <dsp:nvSpPr>
        <dsp:cNvPr id="0" name=""/>
        <dsp:cNvSpPr/>
      </dsp:nvSpPr>
      <dsp:spPr>
        <a:xfrm>
          <a:off x="0" y="2386560"/>
          <a:ext cx="4885203" cy="1112304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Terugblik vorige week + nieuwe casus</a:t>
          </a:r>
        </a:p>
      </dsp:txBody>
      <dsp:txXfrm>
        <a:off x="54298" y="2440858"/>
        <a:ext cx="4776607" cy="1003708"/>
      </dsp:txXfrm>
    </dsp:sp>
    <dsp:sp modelId="{DB8927B0-AE6D-4001-8C70-2DFAFBFB2176}">
      <dsp:nvSpPr>
        <dsp:cNvPr id="0" name=""/>
        <dsp:cNvSpPr/>
      </dsp:nvSpPr>
      <dsp:spPr>
        <a:xfrm>
          <a:off x="0" y="3579505"/>
          <a:ext cx="4885203" cy="1112304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Casus nabespreken</a:t>
          </a:r>
        </a:p>
      </dsp:txBody>
      <dsp:txXfrm>
        <a:off x="54298" y="3633803"/>
        <a:ext cx="4776607" cy="1003708"/>
      </dsp:txXfrm>
    </dsp:sp>
    <dsp:sp modelId="{20AAEBE9-13E8-4E77-8E9B-E8C2A3EC479D}">
      <dsp:nvSpPr>
        <dsp:cNvPr id="0" name=""/>
        <dsp:cNvSpPr/>
      </dsp:nvSpPr>
      <dsp:spPr>
        <a:xfrm>
          <a:off x="0" y="4772449"/>
          <a:ext cx="4885203" cy="1112304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Volgende week</a:t>
          </a:r>
        </a:p>
      </dsp:txBody>
      <dsp:txXfrm>
        <a:off x="54298" y="4826747"/>
        <a:ext cx="4776607" cy="10037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766AF8-CE68-4345-8060-6A52818A14F9}">
      <dsp:nvSpPr>
        <dsp:cNvPr id="0" name=""/>
        <dsp:cNvSpPr/>
      </dsp:nvSpPr>
      <dsp:spPr>
        <a:xfrm>
          <a:off x="0" y="718"/>
          <a:ext cx="4885203" cy="16811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51F7DF-3F82-4DAD-8E89-AA3A7CA2D1F0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BEBBF4-D2FD-4BE6-84B5-5BF1C0B544E0}">
      <dsp:nvSpPr>
        <dsp:cNvPr id="0" name=""/>
        <dsp:cNvSpPr/>
      </dsp:nvSpPr>
      <dsp:spPr>
        <a:xfrm>
          <a:off x="1941716" y="718"/>
          <a:ext cx="2943486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De casus van meneer Koppel is nabesproken</a:t>
          </a:r>
          <a:endParaRPr lang="en-US" sz="2000" kern="1200" dirty="0"/>
        </a:p>
      </dsp:txBody>
      <dsp:txXfrm>
        <a:off x="1941716" y="718"/>
        <a:ext cx="2943486" cy="1681139"/>
      </dsp:txXfrm>
    </dsp:sp>
    <dsp:sp modelId="{86296F87-9FB5-42DC-9650-0EBBDB4335A7}">
      <dsp:nvSpPr>
        <dsp:cNvPr id="0" name=""/>
        <dsp:cNvSpPr/>
      </dsp:nvSpPr>
      <dsp:spPr>
        <a:xfrm>
          <a:off x="0" y="2102143"/>
          <a:ext cx="4885203" cy="168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898111-47A2-46C4-9256-0649915FBA69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A7D07A-13EF-4011-B5AA-12B0E97E4F04}">
      <dsp:nvSpPr>
        <dsp:cNvPr id="0" name=""/>
        <dsp:cNvSpPr/>
      </dsp:nvSpPr>
      <dsp:spPr>
        <a:xfrm>
          <a:off x="1941716" y="2102143"/>
          <a:ext cx="2943486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Jullie hebben een beeld van je eigen kennis tot nu toe op het gebied van klinisch redeneren</a:t>
          </a:r>
          <a:endParaRPr lang="en-US" sz="2000" kern="1200"/>
        </a:p>
      </dsp:txBody>
      <dsp:txXfrm>
        <a:off x="1941716" y="2102143"/>
        <a:ext cx="2943486" cy="1681139"/>
      </dsp:txXfrm>
    </dsp:sp>
    <dsp:sp modelId="{91B01C42-4598-4D69-B6C6-7E9963DFCA51}">
      <dsp:nvSpPr>
        <dsp:cNvPr id="0" name=""/>
        <dsp:cNvSpPr/>
      </dsp:nvSpPr>
      <dsp:spPr>
        <a:xfrm>
          <a:off x="0" y="4203567"/>
          <a:ext cx="4885203" cy="16811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8AC8B5-8BF9-4083-B185-04441170A3C9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58F545-E8D3-4D4B-9A35-D998B1B26388}">
      <dsp:nvSpPr>
        <dsp:cNvPr id="0" name=""/>
        <dsp:cNvSpPr/>
      </dsp:nvSpPr>
      <dsp:spPr>
        <a:xfrm>
          <a:off x="1941716" y="4203567"/>
          <a:ext cx="2943486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Jullie werken in tweetallen een casus uit</a:t>
          </a:r>
          <a:endParaRPr lang="en-US" sz="2000" kern="1200"/>
        </a:p>
      </dsp:txBody>
      <dsp:txXfrm>
        <a:off x="1941716" y="4203567"/>
        <a:ext cx="2943486" cy="1681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9FB4E0-E740-4A74-A9BF-F7D1003C6A38}" type="datetimeFigureOut">
              <a:rPr lang="nl-NL" smtClean="0"/>
              <a:t>25-11-2019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1E5B35-4B6D-4B33-9240-4AB1CFC7F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498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1E5B35-4B6D-4B33-9240-4AB1CFC7FF19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4907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1E5B35-4B6D-4B33-9240-4AB1CFC7FF19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6319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Hier kunnen we de toets doen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1E5B35-4B6D-4B33-9240-4AB1CFC7FF19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1082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1E5B35-4B6D-4B33-9240-4AB1CFC7FF19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1017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1E5B35-4B6D-4B33-9240-4AB1CFC7FF19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9533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F5AE-0CC1-45FD-B502-4587688FA3E5}" type="datetimeFigureOut">
              <a:rPr lang="nl-NL" smtClean="0"/>
              <a:t>25-11-2019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015E3-1118-4E97-969F-A838CE1FB8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1881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F5AE-0CC1-45FD-B502-4587688FA3E5}" type="datetimeFigureOut">
              <a:rPr lang="nl-NL" smtClean="0"/>
              <a:t>25-11-2019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015E3-1118-4E97-969F-A838CE1FB8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6789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F5AE-0CC1-45FD-B502-4587688FA3E5}" type="datetimeFigureOut">
              <a:rPr lang="nl-NL" smtClean="0"/>
              <a:t>25-11-2019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015E3-1118-4E97-969F-A838CE1FB8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5630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F5AE-0CC1-45FD-B502-4587688FA3E5}" type="datetimeFigureOut">
              <a:rPr lang="nl-NL" smtClean="0"/>
              <a:t>25-11-2019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015E3-1118-4E97-969F-A838CE1FB8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1283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F5AE-0CC1-45FD-B502-4587688FA3E5}" type="datetimeFigureOut">
              <a:rPr lang="nl-NL" smtClean="0"/>
              <a:t>25-11-2019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015E3-1118-4E97-969F-A838CE1FB8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5853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F5AE-0CC1-45FD-B502-4587688FA3E5}" type="datetimeFigureOut">
              <a:rPr lang="nl-NL" smtClean="0"/>
              <a:t>25-11-2019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015E3-1118-4E97-969F-A838CE1FB8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6284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F5AE-0CC1-45FD-B502-4587688FA3E5}" type="datetimeFigureOut">
              <a:rPr lang="nl-NL" smtClean="0"/>
              <a:t>25-11-2019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015E3-1118-4E97-969F-A838CE1FB8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674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F5AE-0CC1-45FD-B502-4587688FA3E5}" type="datetimeFigureOut">
              <a:rPr lang="nl-NL" smtClean="0"/>
              <a:t>25-11-2019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015E3-1118-4E97-969F-A838CE1FB8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5945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F5AE-0CC1-45FD-B502-4587688FA3E5}" type="datetimeFigureOut">
              <a:rPr lang="nl-NL" smtClean="0"/>
              <a:t>25-11-2019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015E3-1118-4E97-969F-A838CE1FB8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836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F5AE-0CC1-45FD-B502-4587688FA3E5}" type="datetimeFigureOut">
              <a:rPr lang="nl-NL" smtClean="0"/>
              <a:t>25-11-2019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015E3-1118-4E97-969F-A838CE1FB8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625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F5AE-0CC1-45FD-B502-4587688FA3E5}" type="datetimeFigureOut">
              <a:rPr lang="nl-NL" smtClean="0"/>
              <a:t>25-11-2019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015E3-1118-4E97-969F-A838CE1FB8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6476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4F5AE-0CC1-45FD-B502-4587688FA3E5}" type="datetimeFigureOut">
              <a:rPr lang="nl-NL" smtClean="0"/>
              <a:t>25-11-2019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015E3-1118-4E97-969F-A838CE1FB8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9075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nRSjh3bHPg" TargetMode="External"/><Relationship Id="rId2" Type="http://schemas.openxmlformats.org/officeDocument/2006/relationships/hyperlink" Target="https://www.youtube.com/watch?v=b-rt8CkYst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893855" y="640081"/>
            <a:ext cx="2770084" cy="3793488"/>
          </a:xfrm>
          <a:noFill/>
        </p:spPr>
        <p:txBody>
          <a:bodyPr>
            <a:normAutofit/>
          </a:bodyPr>
          <a:lstStyle/>
          <a:p>
            <a:pPr algn="l"/>
            <a:r>
              <a:rPr lang="nl-NL" sz="4200" b="1"/>
              <a:t>Klinisch redeneren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893854" y="4571999"/>
            <a:ext cx="2770085" cy="1645921"/>
          </a:xfrm>
          <a:noFill/>
        </p:spPr>
        <p:txBody>
          <a:bodyPr>
            <a:normAutofit/>
          </a:bodyPr>
          <a:lstStyle/>
          <a:p>
            <a:pPr algn="l"/>
            <a:r>
              <a:rPr lang="en-US" b="1"/>
              <a:t>week 3</a:t>
            </a:r>
            <a:endParaRPr lang="nl-NL" b="1"/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71FC7D98-7B8B-402A-90FC-F027482F2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674555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28">
            <a:extLst>
              <a:ext uri="{FF2B5EF4-FFF2-40B4-BE49-F238E27FC236}">
                <a16:creationId xmlns:a16="http://schemas.microsoft.com/office/drawing/2014/main" id="{AD7356EA-285B-4E5D-8FEC-104659A4F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7481" y="640091"/>
            <a:ext cx="4699590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 descr="Afbeelding met binnen&#10;&#10;Automatisch gegenereerde beschrijving">
            <a:extLst>
              <a:ext uri="{FF2B5EF4-FFF2-40B4-BE49-F238E27FC236}">
                <a16:creationId xmlns:a16="http://schemas.microsoft.com/office/drawing/2014/main" id="{7E2536F9-3A60-47B5-9316-67779DB162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065" r="11889" b="2"/>
          <a:stretch/>
        </p:blipFill>
        <p:spPr>
          <a:xfrm>
            <a:off x="611855" y="804672"/>
            <a:ext cx="4450842" cy="524865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443935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nl-NL" b="1">
                <a:solidFill>
                  <a:srgbClr val="FFFFFF"/>
                </a:solidFill>
              </a:rPr>
              <a:t>Vandaag: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7307B9E6-3402-4705-8E77-6A98A8487B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0147150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52967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Doelen voor vandaag: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49F3FD87-D458-4756-A934-EE35CB7AB7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7023089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9596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0B453C-BBCA-48B2-9F89-27642CDAC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chemeClr val="tx2"/>
                </a:solidFill>
              </a:rPr>
              <a:t>Meneer Koppel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7AD399-516D-43F2-957C-6B33D168A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257800"/>
          </a:xfrm>
        </p:spPr>
        <p:txBody>
          <a:bodyPr>
            <a:normAutofit fontScale="77500" lnSpcReduction="20000"/>
          </a:bodyPr>
          <a:lstStyle/>
          <a:p>
            <a:r>
              <a:rPr lang="nl-NL" dirty="0"/>
              <a:t>S: Goedemiddag met … van de SEH, ik bel over meneer Koppel 68 jarig man die de laatste 3 a 4 uur last heeft van hevige pijn in de bovenbuik. Hij is misselijk en braakt. Het braaksel heeft een waterig/gelige kleur. </a:t>
            </a:r>
          </a:p>
          <a:p>
            <a:r>
              <a:rPr lang="nl-NL" dirty="0"/>
              <a:t>B:  Meneer is niet bekend in het ziekenhuis. Uit de echo van de bovenbuik is gebleken dat er sprake is van: cholelithiasis, verwijde galwegen en zijn pancreas is vergroot/oedemateus</a:t>
            </a:r>
          </a:p>
          <a:p>
            <a:r>
              <a:rPr lang="nl-NL" dirty="0"/>
              <a:t>A: meneer zijn parameters zijn als volgt… </a:t>
            </a:r>
            <a:br>
              <a:rPr lang="nl-NL" dirty="0"/>
            </a:br>
            <a:r>
              <a:rPr lang="nl-NL" dirty="0"/>
              <a:t>     (M)EWS: 5 of 6</a:t>
            </a:r>
            <a:br>
              <a:rPr lang="nl-NL" dirty="0"/>
            </a:br>
            <a:r>
              <a:rPr lang="nl-NL" dirty="0"/>
              <a:t>     ik denk dat er sprake is van een acute pancreatitis</a:t>
            </a:r>
          </a:p>
          <a:p>
            <a:r>
              <a:rPr lang="nl-NL" dirty="0"/>
              <a:t>R: Ik wil graag dat de arts binnen 15 min bij meneer komt kijken. Ik stel voor om met de voorbereidingen voor een ERCP te beginnen.</a:t>
            </a:r>
            <a:br>
              <a:rPr lang="nl-NL" dirty="0"/>
            </a:br>
            <a:r>
              <a:rPr lang="nl-NL" dirty="0"/>
              <a:t>(informatie verstrekken, infusie, pijn medicatie, anti </a:t>
            </a:r>
            <a:r>
              <a:rPr lang="nl-NL" dirty="0" err="1"/>
              <a:t>emetica</a:t>
            </a:r>
            <a:r>
              <a:rPr lang="nl-NL" dirty="0"/>
              <a:t>, AB iv, nuchter houden, ok jasje, controles)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3395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chemeClr val="tx2"/>
                </a:solidFill>
              </a:rPr>
              <a:t>Meneer Koppel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>
              <a:hlinkClick r:id="rId2"/>
            </a:endParaRPr>
          </a:p>
          <a:p>
            <a:r>
              <a:rPr lang="nl-NL" dirty="0">
                <a:hlinkClick r:id="rId3"/>
              </a:rPr>
              <a:t>https://www.youtube.com/watch?v=inRSjh3bHPg</a:t>
            </a:r>
            <a:endParaRPr lang="nl-NL" dirty="0">
              <a:hlinkClick r:id="rId2"/>
            </a:endParaRPr>
          </a:p>
          <a:p>
            <a:r>
              <a:rPr lang="nl-NL" dirty="0">
                <a:hlinkClick r:id="rId2"/>
              </a:rPr>
              <a:t>https://www.youtube.com/watch?v=b-rt8CkYstk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2639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8000"/>
          </a:xfrm>
          <a:prstGeom prst="rect">
            <a:avLst/>
          </a:prstGeom>
          <a:solidFill>
            <a:srgbClr val="6463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5410" y="-3970"/>
            <a:ext cx="7748362" cy="6874811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868020AD-C7B2-4365-BE64-78BC8D3688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818858" y="1910990"/>
            <a:ext cx="5421465" cy="3036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183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id="{190B11EF-08BC-4104-A1E9-177AFDC6F1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2667" r="2" b="2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17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4882442" y="2714171"/>
            <a:ext cx="4261558" cy="4150119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68580" tIns="34290" rIns="68580" bIns="34290" rtlCol="0" anchor="t">
            <a:normAutofit/>
          </a:bodyPr>
          <a:lstStyle/>
          <a:p>
            <a:pPr algn="ctr">
              <a:spcAft>
                <a:spcPts val="750"/>
              </a:spcAft>
              <a:buClr>
                <a:schemeClr val="tx1"/>
              </a:buClr>
              <a:buSzPct val="100000"/>
            </a:pPr>
            <a:endParaRPr lang="en-US" sz="1200" cap="al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6708" y="3734093"/>
            <a:ext cx="3709553" cy="1375542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5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Mevrouw</a:t>
            </a:r>
            <a:r>
              <a:rPr lang="en-US" sz="35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5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Vollenhove</a:t>
            </a:r>
            <a:endParaRPr lang="en-US" sz="35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10703" y="5154215"/>
            <a:ext cx="701565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206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9144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2F1B055-745D-460B-BEE1-7E8369861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99" y="643467"/>
            <a:ext cx="8408193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Volgende keer</a:t>
            </a:r>
          </a:p>
        </p:txBody>
      </p:sp>
      <p:pic>
        <p:nvPicPr>
          <p:cNvPr id="8" name="Tijdelijke aanduiding voor inhoud 7" descr="Casus mevrouw de kom &#10;&#10;Automatisch gegenereerde beschrijving">
            <a:extLst>
              <a:ext uri="{FF2B5EF4-FFF2-40B4-BE49-F238E27FC236}">
                <a16:creationId xmlns:a16="http://schemas.microsoft.com/office/drawing/2014/main" id="{2DDB53D4-4A02-445B-844B-97C7B25864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39" y="1787080"/>
            <a:ext cx="8303753" cy="4427453"/>
          </a:xfrm>
          <a:prstGeom prst="rect">
            <a:avLst/>
          </a:prstGeom>
          <a:effectLst>
            <a:softEdge rad="254000"/>
          </a:effectLst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C025CD2A-8EA9-4FBA-8B4F-888D21BB29E5}"/>
              </a:ext>
            </a:extLst>
          </p:cNvPr>
          <p:cNvSpPr txBox="1"/>
          <p:nvPr/>
        </p:nvSpPr>
        <p:spPr>
          <a:xfrm>
            <a:off x="755576" y="3717032"/>
            <a:ext cx="81787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>
                <a:solidFill>
                  <a:schemeClr val="bg1"/>
                </a:solidFill>
              </a:rPr>
              <a:t>Uitwerking mevrouw </a:t>
            </a:r>
            <a:r>
              <a:rPr lang="nl-NL" sz="3200" dirty="0" err="1">
                <a:solidFill>
                  <a:schemeClr val="bg1"/>
                </a:solidFill>
              </a:rPr>
              <a:t>vollenhove</a:t>
            </a:r>
            <a:r>
              <a:rPr lang="nl-NL" sz="3200" dirty="0">
                <a:solidFill>
                  <a:schemeClr val="bg1"/>
                </a:solidFill>
              </a:rPr>
              <a:t> meenemen + bloed voorbereiden</a:t>
            </a:r>
          </a:p>
        </p:txBody>
      </p:sp>
    </p:spTree>
    <p:extLst>
      <p:ext uri="{BB962C8B-B14F-4D97-AF65-F5344CB8AC3E}">
        <p14:creationId xmlns:p14="http://schemas.microsoft.com/office/powerpoint/2010/main" val="272382689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1BCB85B8D1614286DC6B7B1DA2CF9E" ma:contentTypeVersion="4" ma:contentTypeDescription="Een nieuw document maken." ma:contentTypeScope="" ma:versionID="f5a04b6f10539cf5e9ad080b1abaaaa3">
  <xsd:schema xmlns:xsd="http://www.w3.org/2001/XMLSchema" xmlns:xs="http://www.w3.org/2001/XMLSchema" xmlns:p="http://schemas.microsoft.com/office/2006/metadata/properties" xmlns:ns2="bf385a6f-3a74-47d8-a834-7fe92f75f03b" xmlns:ns3="9c86e04f-89d3-4842-bf6b-65d36f52c296" targetNamespace="http://schemas.microsoft.com/office/2006/metadata/properties" ma:root="true" ma:fieldsID="227ef1b76ca90f226c381ab991623146" ns2:_="" ns3:_="">
    <xsd:import namespace="bf385a6f-3a74-47d8-a834-7fe92f75f03b"/>
    <xsd:import namespace="9c86e04f-89d3-4842-bf6b-65d36f52c296"/>
    <xsd:element name="properties">
      <xsd:complexType>
        <xsd:sequence>
          <xsd:element name="documentManagement">
            <xsd:complexType>
              <xsd:all>
                <xsd:element ref="ns2:SharedWithDetails" minOccurs="0"/>
                <xsd:element ref="ns2:SharedWithUser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385a6f-3a74-47d8-a834-7fe92f75f03b" elementFormDefault="qualified">
    <xsd:import namespace="http://schemas.microsoft.com/office/2006/documentManagement/types"/>
    <xsd:import namespace="http://schemas.microsoft.com/office/infopath/2007/PartnerControls"/>
    <xsd:element name="SharedWithDetails" ma:index="8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edWithUsers" ma:index="9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86e04f-89d3-4842-bf6b-65d36f52c2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8F4B65-A03A-44AC-A41D-77A707E477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705A85-0516-40F7-ACBC-9BEA548B9B8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B85E1E6-95D7-46A0-BF60-CE39A5D81F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385a6f-3a74-47d8-a834-7fe92f75f03b"/>
    <ds:schemaRef ds:uri="9c86e04f-89d3-4842-bf6b-65d36f52c2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5059</TotalTime>
  <Words>203</Words>
  <Application>Microsoft Office PowerPoint</Application>
  <PresentationFormat>Diavoorstelling (4:3)</PresentationFormat>
  <Paragraphs>30</Paragraphs>
  <Slides>8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Klinisch redeneren</vt:lpstr>
      <vt:lpstr>Vandaag:</vt:lpstr>
      <vt:lpstr>Doelen voor vandaag:</vt:lpstr>
      <vt:lpstr>Meneer Koppel</vt:lpstr>
      <vt:lpstr>Meneer Koppel</vt:lpstr>
      <vt:lpstr>PowerPoint-presentatie</vt:lpstr>
      <vt:lpstr>Mevrouw Vollenhove</vt:lpstr>
      <vt:lpstr>Volgende keer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Klinisch redeneren</dc:title>
  <dc:creator>Visser,M.</dc:creator>
  <cp:lastModifiedBy>Eline Luijten</cp:lastModifiedBy>
  <cp:revision>178</cp:revision>
  <dcterms:created xsi:type="dcterms:W3CDTF">2015-08-27T12:44:43Z</dcterms:created>
  <dcterms:modified xsi:type="dcterms:W3CDTF">2019-11-25T07:42:30Z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0x010100001BCB85B8D1614286DC6B7B1DA2CF9E</vt:lpwstr>
  </property>
</Properties>
</file>